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3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4/17/2022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4/17/2022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4/17/2022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4/17/2022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4/17/2022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4/17/2022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4/17/2022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54D0DC8-D270-4DAB-BD14-9E21891E3C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12532" y="2010252"/>
            <a:ext cx="7766936" cy="1646302"/>
          </a:xfrm>
        </p:spPr>
        <p:txBody>
          <a:bodyPr/>
          <a:lstStyle/>
          <a:p>
            <a:pPr algn="ctr"/>
            <a:r>
              <a:rPr lang="en-US" sz="7200" dirty="0"/>
              <a:t>Chasing the score</a:t>
            </a:r>
            <a:endParaRPr lang="ru-RU" sz="7200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0CDB1BC6-310C-495A-A73E-4869AD23A8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16043" y="5619577"/>
            <a:ext cx="7766936" cy="1096899"/>
          </a:xfrm>
        </p:spPr>
        <p:txBody>
          <a:bodyPr>
            <a:normAutofit/>
          </a:bodyPr>
          <a:lstStyle/>
          <a:p>
            <a:r>
              <a:rPr lang="ru-RU" sz="2000" dirty="0">
                <a:solidFill>
                  <a:schemeClr val="tx1"/>
                </a:solidFill>
              </a:rPr>
              <a:t>Агапов Никита Борисович</a:t>
            </a:r>
          </a:p>
          <a:p>
            <a:r>
              <a:rPr lang="ru-RU" sz="2000" dirty="0">
                <a:solidFill>
                  <a:schemeClr val="tx1"/>
                </a:solidFill>
              </a:rPr>
              <a:t>Ученик группы Л10-3</a:t>
            </a:r>
          </a:p>
        </p:txBody>
      </p:sp>
    </p:spTree>
    <p:extLst>
      <p:ext uri="{BB962C8B-B14F-4D97-AF65-F5344CB8AC3E}">
        <p14:creationId xmlns:p14="http://schemas.microsoft.com/office/powerpoint/2010/main" val="222645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C7F0AD3A-9FCD-4DC0-8C7B-8BDA785E24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ru-RU" sz="5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96AACF34-3693-46E0-B0A1-8F3EA8CFCD7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33778" y="2362898"/>
            <a:ext cx="8596312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ru-RU" sz="6000" dirty="0"/>
              <a:t>Спасибо за внимание!</a:t>
            </a:r>
          </a:p>
        </p:txBody>
      </p:sp>
    </p:spTree>
    <p:extLst>
      <p:ext uri="{BB962C8B-B14F-4D97-AF65-F5344CB8AC3E}">
        <p14:creationId xmlns:p14="http://schemas.microsoft.com/office/powerpoint/2010/main" val="6786257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EF7389E-3D0A-46E2-9AA4-8A11EEA9E0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475377"/>
            <a:ext cx="8596668" cy="1320800"/>
          </a:xfrm>
        </p:spPr>
        <p:txBody>
          <a:bodyPr>
            <a:normAutofit/>
          </a:bodyPr>
          <a:lstStyle/>
          <a:p>
            <a:pPr algn="ctr"/>
            <a:r>
              <a:rPr lang="ru-RU" sz="4800" dirty="0"/>
              <a:t>Цели и задачи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D500A4C-6D48-4E7D-B39C-F0A136389F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sz="2800" b="1" u="sng" dirty="0">
                <a:solidFill>
                  <a:schemeClr val="tx1"/>
                </a:solidFill>
              </a:rPr>
              <a:t> Цель: </a:t>
            </a:r>
          </a:p>
          <a:p>
            <a:pPr marL="0" indent="457200" algn="just">
              <a:buNone/>
            </a:pPr>
            <a:r>
              <a:rPr lang="ru-RU" sz="2000" dirty="0">
                <a:solidFill>
                  <a:schemeClr val="tx1"/>
                </a:solidFill>
              </a:rPr>
              <a:t>Создание игры для развития математического мышления и логики на платформе </a:t>
            </a:r>
            <a:r>
              <a:rPr lang="en-US" sz="2000" dirty="0">
                <a:solidFill>
                  <a:schemeClr val="tx1"/>
                </a:solidFill>
              </a:rPr>
              <a:t>Android Studio</a:t>
            </a:r>
            <a:r>
              <a:rPr lang="ru-RU" sz="2000" dirty="0">
                <a:solidFill>
                  <a:schemeClr val="tx1"/>
                </a:solidFill>
              </a:rPr>
              <a:t>.</a:t>
            </a:r>
          </a:p>
          <a:p>
            <a:pPr marL="0" indent="0">
              <a:buNone/>
            </a:pPr>
            <a:r>
              <a:rPr lang="ru-RU" sz="2800" b="1" u="sng" dirty="0">
                <a:solidFill>
                  <a:schemeClr val="tx1"/>
                </a:solidFill>
              </a:rPr>
              <a:t>Задачи:</a:t>
            </a:r>
          </a:p>
          <a:p>
            <a:pPr marL="0" indent="0" algn="just">
              <a:buNone/>
            </a:pPr>
            <a:r>
              <a:rPr lang="ru-RU" sz="2000" dirty="0">
                <a:solidFill>
                  <a:schemeClr val="tx1"/>
                </a:solidFill>
              </a:rPr>
              <a:t>1) Анализ достоинств и недостатков математических игр, существующих на сегодняшний день на платформе </a:t>
            </a:r>
            <a:r>
              <a:rPr lang="en-US" sz="2000" dirty="0">
                <a:solidFill>
                  <a:schemeClr val="tx1"/>
                </a:solidFill>
              </a:rPr>
              <a:t>Android;</a:t>
            </a:r>
            <a:r>
              <a:rPr lang="ru-RU" sz="2000" dirty="0">
                <a:solidFill>
                  <a:schemeClr val="tx1"/>
                </a:solidFill>
              </a:rPr>
              <a:t> </a:t>
            </a:r>
            <a:endParaRPr lang="en-US" sz="2000" dirty="0">
              <a:solidFill>
                <a:schemeClr val="tx1"/>
              </a:solidFill>
            </a:endParaRPr>
          </a:p>
          <a:p>
            <a:pPr marL="0" indent="0" algn="just">
              <a:buNone/>
            </a:pPr>
            <a:r>
              <a:rPr lang="en-US" sz="2000" dirty="0">
                <a:solidFill>
                  <a:schemeClr val="tx1"/>
                </a:solidFill>
              </a:rPr>
              <a:t>2)</a:t>
            </a:r>
            <a:r>
              <a:rPr lang="ru-RU" sz="2000" dirty="0">
                <a:solidFill>
                  <a:schemeClr val="tx1"/>
                </a:solidFill>
              </a:rPr>
              <a:t> Создание математической игры с разными уровнями сложности</a:t>
            </a:r>
            <a:r>
              <a:rPr lang="en-US" sz="2000" dirty="0">
                <a:solidFill>
                  <a:schemeClr val="tx1"/>
                </a:solidFill>
              </a:rPr>
              <a:t>;</a:t>
            </a:r>
          </a:p>
          <a:p>
            <a:pPr marL="0" indent="0" algn="just">
              <a:buNone/>
            </a:pPr>
            <a:r>
              <a:rPr lang="en-US" sz="2000" dirty="0">
                <a:solidFill>
                  <a:schemeClr val="tx1"/>
                </a:solidFill>
              </a:rPr>
              <a:t>3</a:t>
            </a:r>
            <a:r>
              <a:rPr lang="ru-RU" sz="2000" dirty="0">
                <a:solidFill>
                  <a:schemeClr val="tx1"/>
                </a:solidFill>
              </a:rPr>
              <a:t>)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ru-RU" sz="2000" dirty="0">
                <a:solidFill>
                  <a:schemeClr val="tx1"/>
                </a:solidFill>
              </a:rPr>
              <a:t>Проверка работоспособности игры на платформе </a:t>
            </a:r>
            <a:r>
              <a:rPr lang="en-US" sz="2000" dirty="0">
                <a:solidFill>
                  <a:schemeClr val="tx1"/>
                </a:solidFill>
              </a:rPr>
              <a:t>Android;</a:t>
            </a:r>
          </a:p>
        </p:txBody>
      </p:sp>
    </p:spTree>
    <p:extLst>
      <p:ext uri="{BB962C8B-B14F-4D97-AF65-F5344CB8AC3E}">
        <p14:creationId xmlns:p14="http://schemas.microsoft.com/office/powerpoint/2010/main" val="34210564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6BE5EC-7F61-4C0F-A342-32425A7D95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248874"/>
            <a:ext cx="8596668" cy="1320800"/>
          </a:xfrm>
        </p:spPr>
        <p:txBody>
          <a:bodyPr>
            <a:noAutofit/>
          </a:bodyPr>
          <a:lstStyle/>
          <a:p>
            <a:pPr algn="ctr"/>
            <a:r>
              <a:rPr lang="ru-RU" sz="4800" dirty="0"/>
              <a:t>Анализ математических игр на платформе </a:t>
            </a:r>
            <a:r>
              <a:rPr lang="en-US" sz="4800" dirty="0"/>
              <a:t>Android</a:t>
            </a:r>
            <a:endParaRPr lang="ru-RU" sz="4800" dirty="0"/>
          </a:p>
        </p:txBody>
      </p:sp>
      <p:pic>
        <p:nvPicPr>
          <p:cNvPr id="1026" name="Picture 2" descr="2048 Plus игра-головоломка на русском языке - «Простая игра, которая  помогает отвлечься и отдохнуть» | отзывы">
            <a:extLst>
              <a:ext uri="{FF2B5EF4-FFF2-40B4-BE49-F238E27FC236}">
                <a16:creationId xmlns:a16="http://schemas.microsoft.com/office/drawing/2014/main" id="{7FBA92EC-ACFD-4DDA-942A-6A0F48BC3F5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335" y="2164360"/>
            <a:ext cx="2260990" cy="3758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F45CF96-C253-4F84-95EF-9D0F4D0576CC}"/>
              </a:ext>
            </a:extLst>
          </p:cNvPr>
          <p:cNvSpPr txBox="1"/>
          <p:nvPr/>
        </p:nvSpPr>
        <p:spPr>
          <a:xfrm>
            <a:off x="3850547" y="2164360"/>
            <a:ext cx="5847127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Игра </a:t>
            </a:r>
            <a:r>
              <a:rPr lang="en-US" sz="2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“</a:t>
            </a:r>
            <a:r>
              <a:rPr lang="ru-RU" sz="2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2048</a:t>
            </a:r>
            <a:r>
              <a:rPr lang="en-US" sz="2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”</a:t>
            </a:r>
            <a:endParaRPr lang="ru-RU" sz="24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ru-RU" sz="20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ru-RU" sz="20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spcAft>
                <a:spcPts val="1200"/>
              </a:spcAft>
            </a:pPr>
            <a:r>
              <a:rPr lang="ru-RU" i="1" u="sng" dirty="0"/>
              <a:t>Достоинство игры</a:t>
            </a:r>
            <a:r>
              <a:rPr lang="ru-RU" dirty="0"/>
              <a:t>:</a:t>
            </a:r>
            <a:r>
              <a:rPr lang="ru-RU" u="sng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Наличие уровней сложности, что позволяет каждому пользователю выбрать подходящий для себя уровень.</a:t>
            </a:r>
          </a:p>
          <a:p>
            <a:endParaRPr lang="ru-RU" dirty="0"/>
          </a:p>
          <a:p>
            <a:pPr>
              <a:spcAft>
                <a:spcPts val="1200"/>
              </a:spcAft>
            </a:pPr>
            <a:r>
              <a:rPr lang="ru-RU" i="1" u="sng" dirty="0"/>
              <a:t>Недостаток игры</a:t>
            </a:r>
            <a:r>
              <a:rPr lang="ru-RU" dirty="0"/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/>
              <a:t>Продолжительный игровой процесс, который отнимает много времени.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E55C45-E997-4DAF-AB4D-5F3A8B36AC2E}"/>
              </a:ext>
            </a:extLst>
          </p:cNvPr>
          <p:cNvSpPr txBox="1"/>
          <p:nvPr/>
        </p:nvSpPr>
        <p:spPr>
          <a:xfrm>
            <a:off x="677334" y="6149130"/>
            <a:ext cx="22609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/>
              <a:t>Рисунок 1 – Интерфейс игры </a:t>
            </a:r>
            <a:r>
              <a:rPr lang="en-US" sz="1400" dirty="0"/>
              <a:t>“</a:t>
            </a:r>
            <a:r>
              <a:rPr lang="ru-RU" sz="1400" dirty="0"/>
              <a:t>2048</a:t>
            </a:r>
            <a:r>
              <a:rPr lang="en-US" sz="1400" dirty="0"/>
              <a:t>”</a:t>
            </a:r>
            <a:endParaRPr lang="ru-RU" sz="1400" dirty="0"/>
          </a:p>
        </p:txBody>
      </p:sp>
    </p:spTree>
    <p:extLst>
      <p:ext uri="{BB962C8B-B14F-4D97-AF65-F5344CB8AC3E}">
        <p14:creationId xmlns:p14="http://schemas.microsoft.com/office/powerpoint/2010/main" val="35314148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818639B-5252-43D1-8752-0C774E01B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265652"/>
            <a:ext cx="8596668" cy="1320800"/>
          </a:xfrm>
        </p:spPr>
        <p:txBody>
          <a:bodyPr>
            <a:noAutofit/>
          </a:bodyPr>
          <a:lstStyle/>
          <a:p>
            <a:pPr algn="ctr"/>
            <a:r>
              <a:rPr lang="ru-RU" sz="4800" dirty="0"/>
              <a:t>Анализ математических игр на платформе </a:t>
            </a:r>
            <a:r>
              <a:rPr lang="en-US" sz="4800" dirty="0"/>
              <a:t>Android</a:t>
            </a:r>
            <a:endParaRPr lang="ru-RU" sz="4800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CA9766BE-832A-4CCE-B803-D6019DF10E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90694" y="2059920"/>
            <a:ext cx="2183308" cy="388143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4A46A4-38C0-4CEA-8294-B00ABB959326}"/>
              </a:ext>
            </a:extLst>
          </p:cNvPr>
          <p:cNvSpPr txBox="1"/>
          <p:nvPr/>
        </p:nvSpPr>
        <p:spPr>
          <a:xfrm>
            <a:off x="1400961" y="2567225"/>
            <a:ext cx="5889071" cy="1800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Игра </a:t>
            </a:r>
            <a:r>
              <a:rPr lang="en-US" sz="2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“</a:t>
            </a:r>
            <a:r>
              <a:rPr lang="ru-RU" sz="2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Мастер математики</a:t>
            </a:r>
            <a:r>
              <a:rPr lang="en-US" sz="2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”</a:t>
            </a:r>
          </a:p>
          <a:p>
            <a:endParaRPr lang="ru-RU" dirty="0"/>
          </a:p>
          <a:p>
            <a:pPr>
              <a:spcAft>
                <a:spcPts val="1200"/>
              </a:spcAft>
            </a:pPr>
            <a:r>
              <a:rPr lang="ru-RU" i="1" u="sng" dirty="0"/>
              <a:t>Достоинства</a:t>
            </a:r>
            <a:r>
              <a:rPr lang="en-US" i="1" u="sng" dirty="0"/>
              <a:t> </a:t>
            </a:r>
            <a:r>
              <a:rPr lang="ru-RU" i="1" u="sng" dirty="0"/>
              <a:t>игры: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dirty="0"/>
              <a:t>Возможность выбора уровня</a:t>
            </a:r>
            <a:r>
              <a:rPr lang="en-US" dirty="0"/>
              <a:t>;</a:t>
            </a: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Понятность игры</a:t>
            </a:r>
            <a:r>
              <a:rPr lang="en-US" dirty="0"/>
              <a:t>.</a:t>
            </a:r>
            <a:endParaRPr lang="ru-R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45E68B-F75F-4429-B8B5-3491277E7268}"/>
              </a:ext>
            </a:extLst>
          </p:cNvPr>
          <p:cNvSpPr txBox="1"/>
          <p:nvPr/>
        </p:nvSpPr>
        <p:spPr>
          <a:xfrm>
            <a:off x="7090694" y="5740801"/>
            <a:ext cx="208686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/>
              <a:t>Рисунок 2 – Интерфейс игры </a:t>
            </a:r>
            <a:r>
              <a:rPr lang="en-US" sz="1400" dirty="0"/>
              <a:t>“</a:t>
            </a:r>
            <a:r>
              <a:rPr lang="ru-RU" sz="1400" dirty="0"/>
              <a:t>Мастер математики</a:t>
            </a:r>
            <a:r>
              <a:rPr lang="en-US" sz="1400" dirty="0"/>
              <a:t>”</a:t>
            </a:r>
            <a:endParaRPr lang="ru-RU" sz="1400" dirty="0"/>
          </a:p>
        </p:txBody>
      </p:sp>
    </p:spTree>
    <p:extLst>
      <p:ext uri="{BB962C8B-B14F-4D97-AF65-F5344CB8AC3E}">
        <p14:creationId xmlns:p14="http://schemas.microsoft.com/office/powerpoint/2010/main" val="17627552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A0101CFB-B454-4DFC-B2EF-6EB5B95E6DDE}"/>
              </a:ext>
            </a:extLst>
          </p:cNvPr>
          <p:cNvSpPr txBox="1">
            <a:spLocks/>
          </p:cNvSpPr>
          <p:nvPr/>
        </p:nvSpPr>
        <p:spPr>
          <a:xfrm>
            <a:off x="593444" y="257263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ru-RU" sz="4000" dirty="0"/>
              <a:t>Создание математической игры с разными уровнями сложности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0AD8F6E-7010-48C2-AADD-4CA9D5028D96}"/>
              </a:ext>
            </a:extLst>
          </p:cNvPr>
          <p:cNvSpPr txBox="1"/>
          <p:nvPr/>
        </p:nvSpPr>
        <p:spPr>
          <a:xfrm>
            <a:off x="1297940" y="6077517"/>
            <a:ext cx="35938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/>
              <a:t>Рисунок 3 – Код на языке </a:t>
            </a:r>
            <a:r>
              <a:rPr lang="en-US" sz="1400" dirty="0"/>
              <a:t>Java </a:t>
            </a:r>
            <a:r>
              <a:rPr lang="ru-RU" sz="1400" dirty="0"/>
              <a:t>для выбора уровня сложности в игре  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C90304B-B623-420E-90E7-9251256D5E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589" y="1550008"/>
            <a:ext cx="5765411" cy="4380921"/>
          </a:xfrm>
          <a:prstGeom prst="rect">
            <a:avLst/>
          </a:prstGeom>
        </p:spPr>
      </p:pic>
      <p:pic>
        <p:nvPicPr>
          <p:cNvPr id="13" name="Объект 12">
            <a:extLst>
              <a:ext uri="{FF2B5EF4-FFF2-40B4-BE49-F238E27FC236}">
                <a16:creationId xmlns:a16="http://schemas.microsoft.com/office/drawing/2014/main" id="{491AB99D-2776-4502-883C-90873EA897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640661" y="1550008"/>
            <a:ext cx="2442835" cy="4380921"/>
          </a:xfr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0B36A36-DBFD-43B4-9030-539B01D2DB4B}"/>
              </a:ext>
            </a:extLst>
          </p:cNvPr>
          <p:cNvSpPr txBox="1"/>
          <p:nvPr/>
        </p:nvSpPr>
        <p:spPr>
          <a:xfrm>
            <a:off x="8482089" y="6077517"/>
            <a:ext cx="27599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/>
              <a:t>Рисунок 4 – Реализация в игре</a:t>
            </a:r>
          </a:p>
        </p:txBody>
      </p:sp>
    </p:spTree>
    <p:extLst>
      <p:ext uri="{BB962C8B-B14F-4D97-AF65-F5344CB8AC3E}">
        <p14:creationId xmlns:p14="http://schemas.microsoft.com/office/powerpoint/2010/main" val="28565461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CFC802D0-8396-45AE-8EC7-FA5F68D63B3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61085" y="148206"/>
            <a:ext cx="8596312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ru-RU" sz="4000" dirty="0"/>
              <a:t>Создание математической игры с разными уровнями сложности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947A88C-1442-4930-80B6-9A493121F479}"/>
              </a:ext>
            </a:extLst>
          </p:cNvPr>
          <p:cNvSpPr txBox="1"/>
          <p:nvPr/>
        </p:nvSpPr>
        <p:spPr>
          <a:xfrm>
            <a:off x="976067" y="6186574"/>
            <a:ext cx="35938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/>
              <a:t>Рисунок 5 – Код на языке </a:t>
            </a:r>
            <a:r>
              <a:rPr lang="en-US" sz="1400" dirty="0"/>
              <a:t>Java </a:t>
            </a:r>
            <a:r>
              <a:rPr lang="ru-RU" sz="1400" dirty="0"/>
              <a:t>для реализации цикла с появлением чисел</a:t>
            </a:r>
          </a:p>
        </p:txBody>
      </p:sp>
      <p:pic>
        <p:nvPicPr>
          <p:cNvPr id="9" name="Объект 8">
            <a:extLst>
              <a:ext uri="{FF2B5EF4-FFF2-40B4-BE49-F238E27FC236}">
                <a16:creationId xmlns:a16="http://schemas.microsoft.com/office/drawing/2014/main" id="{B61FA12E-F469-4874-ACBB-81DF544B79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64915" y="1469006"/>
            <a:ext cx="2596436" cy="4608511"/>
          </a:xfr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0554690-B773-4E4E-85B4-18490F5CBC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085" y="1487753"/>
            <a:ext cx="4223803" cy="458976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4E7BDE6-6D60-4404-A224-65479D19CEF9}"/>
              </a:ext>
            </a:extLst>
          </p:cNvPr>
          <p:cNvSpPr txBox="1"/>
          <p:nvPr/>
        </p:nvSpPr>
        <p:spPr>
          <a:xfrm>
            <a:off x="8206192" y="6186574"/>
            <a:ext cx="25964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/>
              <a:t>Рисунок 6 – Реализация в игре</a:t>
            </a:r>
          </a:p>
        </p:txBody>
      </p:sp>
    </p:spTree>
    <p:extLst>
      <p:ext uri="{BB962C8B-B14F-4D97-AF65-F5344CB8AC3E}">
        <p14:creationId xmlns:p14="http://schemas.microsoft.com/office/powerpoint/2010/main" val="16451025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C33B9042-1B9F-43DE-8E21-D546B01B46A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77863" y="161642"/>
            <a:ext cx="8596312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ru-RU" sz="4000" dirty="0"/>
              <a:t>Создание математической игры с разными уровнями сложности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4CEC65-705E-457D-BFEC-134ABD5FD7E2}"/>
              </a:ext>
            </a:extLst>
          </p:cNvPr>
          <p:cNvSpPr txBox="1"/>
          <p:nvPr/>
        </p:nvSpPr>
        <p:spPr>
          <a:xfrm>
            <a:off x="1382181" y="5859405"/>
            <a:ext cx="35938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/>
              <a:t>Рисунок 7 – Код на языке </a:t>
            </a:r>
            <a:r>
              <a:rPr lang="en-US" sz="1400" dirty="0"/>
              <a:t>Java </a:t>
            </a:r>
            <a:r>
              <a:rPr lang="ru-RU" sz="1400" dirty="0"/>
              <a:t>для получения и вывода результата</a:t>
            </a:r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6F0019C8-B793-4B7C-807B-EEBE338319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6125" y="1699194"/>
            <a:ext cx="6268080" cy="388143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4F5A3EC-39B3-4050-9765-EC1DA4182D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1826" y="1699194"/>
            <a:ext cx="2163077" cy="386916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27630F9-4ED0-4A39-B15D-D14EEA799B20}"/>
              </a:ext>
            </a:extLst>
          </p:cNvPr>
          <p:cNvSpPr txBox="1"/>
          <p:nvPr/>
        </p:nvSpPr>
        <p:spPr>
          <a:xfrm>
            <a:off x="8121826" y="5859405"/>
            <a:ext cx="21630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/>
              <a:t>Рисунок 8 – Реализация в игре</a:t>
            </a:r>
          </a:p>
        </p:txBody>
      </p:sp>
    </p:spTree>
    <p:extLst>
      <p:ext uri="{BB962C8B-B14F-4D97-AF65-F5344CB8AC3E}">
        <p14:creationId xmlns:p14="http://schemas.microsoft.com/office/powerpoint/2010/main" val="6933077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WhatsApp Video 2022-04-16 at 16.51.11">
            <a:hlinkClick r:id="" action="ppaction://media"/>
            <a:extLst>
              <a:ext uri="{FF2B5EF4-FFF2-40B4-BE49-F238E27FC236}">
                <a16:creationId xmlns:a16="http://schemas.microsoft.com/office/drawing/2014/main" id="{762A5499-4AC0-45C8-A08B-877E89CF0E6F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871038" y="1615304"/>
            <a:ext cx="2529762" cy="5057456"/>
          </a:xfrm>
        </p:spPr>
      </p:pic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5711CDD7-E25B-4194-9DD7-8FC90F112CB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77863" y="155575"/>
            <a:ext cx="8596312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ru-RU" sz="4000" dirty="0"/>
              <a:t>Проверка работоспособности игры на платформе </a:t>
            </a:r>
            <a:r>
              <a:rPr lang="en-US" sz="4000" dirty="0"/>
              <a:t>Android</a:t>
            </a:r>
            <a:endParaRPr lang="ru-RU" sz="4000" dirty="0"/>
          </a:p>
        </p:txBody>
      </p:sp>
    </p:spTree>
    <p:extLst>
      <p:ext uri="{BB962C8B-B14F-4D97-AF65-F5344CB8AC3E}">
        <p14:creationId xmlns:p14="http://schemas.microsoft.com/office/powerpoint/2010/main" val="3790207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41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A50FB0D8-044B-4E05-99D2-12AC1709A5A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77690" y="265652"/>
            <a:ext cx="8596312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ru-RU" sz="4000" dirty="0"/>
              <a:t>Вывод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860834D-2936-4D03-9C18-1A5CC93EF8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ru-RU" sz="3200" dirty="0"/>
              <a:t>Создание данного тренажёра является актуальной темой в наше время, так как при его прохождении дети школьного и дошкольного возраста смогут развивать свои математические способности на основе решения простейших математических примеров.</a:t>
            </a: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47405489"/>
      </p:ext>
    </p:extLst>
  </p:cSld>
  <p:clrMapOvr>
    <a:masterClrMapping/>
  </p:clrMapOvr>
</p:sld>
</file>

<file path=ppt/theme/theme1.xml><?xml version="1.0" encoding="utf-8"?>
<a:theme xmlns:a="http://schemas.openxmlformats.org/drawingml/2006/main" name="Аспект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349</TotalTime>
  <Words>263</Words>
  <Application>Microsoft Office PowerPoint</Application>
  <PresentationFormat>Широкоэкранный</PresentationFormat>
  <Paragraphs>40</Paragraphs>
  <Slides>10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4" baseType="lpstr">
      <vt:lpstr>Arial</vt:lpstr>
      <vt:lpstr>Trebuchet MS</vt:lpstr>
      <vt:lpstr>Wingdings 3</vt:lpstr>
      <vt:lpstr>Аспект</vt:lpstr>
      <vt:lpstr>Chasing the score</vt:lpstr>
      <vt:lpstr>Цели и задачи</vt:lpstr>
      <vt:lpstr>Анализ математических игр на платформе Android</vt:lpstr>
      <vt:lpstr>Анализ математических игр на платформе Android</vt:lpstr>
      <vt:lpstr>Презентация PowerPoint</vt:lpstr>
      <vt:lpstr>Создание математической игры с разными уровнями сложности </vt:lpstr>
      <vt:lpstr>Создание математической игры с разными уровнями сложности </vt:lpstr>
      <vt:lpstr>Проверка работоспособности игры на платформе Android</vt:lpstr>
      <vt:lpstr>Вывод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Chasing the score</dc:title>
  <dc:creator>User</dc:creator>
  <cp:lastModifiedBy>User</cp:lastModifiedBy>
  <cp:revision>24</cp:revision>
  <dcterms:created xsi:type="dcterms:W3CDTF">2022-04-14T14:57:16Z</dcterms:created>
  <dcterms:modified xsi:type="dcterms:W3CDTF">2022-04-17T05:29:24Z</dcterms:modified>
</cp:coreProperties>
</file>